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79" r:id="rId7"/>
    <p:sldId id="275" r:id="rId8"/>
    <p:sldId id="264" r:id="rId9"/>
    <p:sldId id="268" r:id="rId10"/>
    <p:sldId id="271" r:id="rId11"/>
    <p:sldId id="269" r:id="rId12"/>
    <p:sldId id="280" r:id="rId13"/>
    <p:sldId id="270" r:id="rId14"/>
    <p:sldId id="278" r:id="rId15"/>
    <p:sldId id="258" r:id="rId16"/>
    <p:sldId id="259" r:id="rId17"/>
    <p:sldId id="260" r:id="rId18"/>
    <p:sldId id="273" r:id="rId19"/>
    <p:sldId id="261" r:id="rId20"/>
    <p:sldId id="262" r:id="rId21"/>
    <p:sldId id="281" r:id="rId22"/>
    <p:sldId id="26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8.wdp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microsoft.com/office/2007/relationships/hdphoto" Target="../media/hdphoto11.wdp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13.wdp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microsoft.com/office/2007/relationships/hdphoto" Target="../media/hdphoto16.wdp"/><Relationship Id="rId4" Type="http://schemas.openxmlformats.org/officeDocument/2006/relationships/image" Target="../media/image43.jpeg"/><Relationship Id="rId9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microsoft.com/office/2007/relationships/hdphoto" Target="../media/hdphoto22.wdp"/><Relationship Id="rId4" Type="http://schemas.openxmlformats.org/officeDocument/2006/relationships/image" Target="../media/image49.jpeg"/><Relationship Id="rId9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3.wdp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628800"/>
            <a:ext cx="7488832" cy="2088231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«Волшебный мир детства»</a:t>
            </a:r>
            <a:endParaRPr lang="ru-RU" sz="8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509120"/>
            <a:ext cx="2952328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b="1" i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Учитель-логопед: </a:t>
            </a:r>
          </a:p>
          <a:p>
            <a:pPr algn="l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Гареева А.Ф.</a:t>
            </a:r>
          </a:p>
          <a:p>
            <a:pPr algn="l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Гончаренко П.Н.</a:t>
            </a:r>
          </a:p>
          <a:p>
            <a:pPr algn="l"/>
            <a:r>
              <a:rPr lang="ru-RU" b="1" i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Педагог-психолог:</a:t>
            </a:r>
          </a:p>
          <a:p>
            <a:pPr algn="l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Хасанова В.В.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689648"/>
            <a:ext cx="3168352" cy="3168352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3128" y="228600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муниципальное дошкольное образовательное бюджетное учреждение</a:t>
            </a:r>
          </a:p>
          <a:p>
            <a:pPr algn="ctr"/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Центр развития ребёнка – детский сад «Алёнушка» д. Алексеевка</a:t>
            </a:r>
          </a:p>
          <a:p>
            <a:pPr algn="ctr"/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муниципального района Уфимский район Республики Башкортостан</a:t>
            </a:r>
          </a:p>
        </p:txBody>
      </p:sp>
      <p:pic>
        <p:nvPicPr>
          <p:cNvPr id="2052" name="Picture 4" descr="I:\Работа\эмблема Аленушка\эмблема МДОБУ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8" y="84594"/>
            <a:ext cx="1258456" cy="125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4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896" y="548680"/>
            <a:ext cx="8784976" cy="2218258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Семинар-практикум </a:t>
            </a:r>
            <a:b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с элементами тренинга: </a:t>
            </a:r>
            <a:b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«Взгляд психолога на взаимоотношения детей и родителей»  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852936"/>
            <a:ext cx="8229600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Цель: Повышение психологической компетентности родителей.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82" t="26339"/>
          <a:stretch/>
        </p:blipFill>
        <p:spPr>
          <a:xfrm>
            <a:off x="212092" y="3645024"/>
            <a:ext cx="4134755" cy="2615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24" r="6912" b="-1"/>
          <a:stretch/>
        </p:blipFill>
        <p:spPr>
          <a:xfrm>
            <a:off x="4741515" y="3645024"/>
            <a:ext cx="4180625" cy="262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9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</a:rPr>
              <a:t>Логоритмика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для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малышей: «Веселый гусь»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78309"/>
            <a:ext cx="3672408" cy="24482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61542"/>
            <a:ext cx="3698435" cy="2465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73624"/>
            <a:ext cx="3708410" cy="24722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98008"/>
            <a:ext cx="3708409" cy="247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0" y="241252"/>
            <a:ext cx="3866288" cy="2899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9951"/>
            <a:ext cx="3816424" cy="28623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" t="20748" r="354" b="17979"/>
          <a:stretch/>
        </p:blipFill>
        <p:spPr>
          <a:xfrm>
            <a:off x="381977" y="3265494"/>
            <a:ext cx="3901991" cy="31878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3" b="14928"/>
          <a:stretch/>
        </p:blipFill>
        <p:spPr>
          <a:xfrm>
            <a:off x="4815621" y="3265496"/>
            <a:ext cx="3798063" cy="31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5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Семинар-практикум 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  <a:t>для педагогов «Эмоции и чувства»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3528392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Цель: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повышение психолого-педагогической компетентности педагогов в эмоциональной сфере.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Задачи: 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Расширять представление педагогов о значении эмоций в жизни.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Развивать навыки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анализирования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и изменения своего эмоционального состояния.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Способствовать сплочению коллектива.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t="8579"/>
          <a:stretch/>
        </p:blipFill>
        <p:spPr>
          <a:xfrm>
            <a:off x="3851920" y="2204864"/>
            <a:ext cx="5034020" cy="346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4" y="265232"/>
            <a:ext cx="4349100" cy="2899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355976" cy="2903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01008"/>
            <a:ext cx="4320480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4355976" cy="29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728192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  <a:t>Психологическая акция </a:t>
            </a:r>
            <a:b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  <a:t>«Забор пожеланий и предложений»</a:t>
            </a:r>
            <a:b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Цель акции – психологическая разгрузка, то есть создание условий для выражения отрицательных эмоций, тревожных состояний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D:\Мои документы\фото\IMG_2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6674037" cy="444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</a:rPr>
              <a:t>Акция «</a:t>
            </a: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</a:rPr>
              <a:t>Калейдоскоп 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</a:rPr>
              <a:t>настроения».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Цель: создание положительного эмоционального фона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1" name="Picture 3" descr="F:\неделя псих-лого\ФОТО НА ПРЕЗЕНТАЦИЮ\IMG_1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55657"/>
            <a:ext cx="3744416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3766749" cy="2511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66" y="4053405"/>
            <a:ext cx="3744416" cy="24962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0" y="4078083"/>
            <a:ext cx="3707400" cy="2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  <a:t>Игра «Я – Всезнайка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064896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Цель: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сплочение детского коллектива, 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поднятие общего эмоционального тонуса, 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развитие представлений об окружающем мире, 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обучение детей навыкам коллективной самоорганизации.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­развитие связной речи.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4139952" cy="2759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501009"/>
            <a:ext cx="4139952" cy="2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5737"/>
            <a:ext cx="4139952" cy="2759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91741"/>
            <a:ext cx="4085946" cy="2723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4139952" cy="2759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10" y="3537942"/>
            <a:ext cx="4192564" cy="279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1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872208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  <a:t>Родители размышляют на тему: «Мой ребенок пошел в детский сад. Как изменилась наша жизнь в семье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».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988841"/>
            <a:ext cx="8229600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Цель: выявить уровень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адаптированности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детей и семьи.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492896"/>
            <a:ext cx="6192688" cy="41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1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мероприятия: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268760"/>
            <a:ext cx="4330824" cy="5256584"/>
          </a:xfrm>
        </p:spPr>
        <p:txBody>
          <a:bodyPr>
            <a:normAutofit fontScale="92500" lnSpcReduction="20000"/>
          </a:bodyPr>
          <a:lstStyle/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Повысить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интерес педагогов и родителей к психологии и логопедии;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Показать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практические формы работы, возможности психологической службы и логопункта детского сада;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Помочь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родителям и педагогам создать условия, способствующие развитию у детей не только познавательной, но и эмоционально-волевой сферы; 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Создать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условия для эффективного взаимодействия всех участников образовательного процесса.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Развивать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общую и мелкую моторику у детей, артикуляционный аппарат.</a:t>
            </a:r>
          </a:p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Развивать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связную речь детей. </a:t>
            </a:r>
          </a:p>
          <a:p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77480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  <a:t>Мини-выставка 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родительских работ на тему: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  <a:t>«Мой портрет в лучах солнца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».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Цели: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Способствовать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взаимодействию родитель – ребенок – воспитатель.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Выразить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любовь родителей к своим детям через рисунок, аппликацию, поделку в форме солнышка.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34" y="3645024"/>
            <a:ext cx="4213641" cy="280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71" y="3645023"/>
            <a:ext cx="4208372" cy="280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6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424936" cy="5616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098" y="260648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C0504D">
                    <a:lumMod val="50000"/>
                  </a:srgbClr>
                </a:solidFill>
                <a:ea typeface="+mj-ea"/>
                <a:cs typeface="+mj-cs"/>
              </a:rPr>
              <a:t>Выставка «Волшебный мир детства» </a:t>
            </a:r>
            <a:r>
              <a:rPr lang="ru-RU" sz="3600" b="1" i="1" dirty="0">
                <a:solidFill>
                  <a:srgbClr val="C0504D">
                    <a:lumMod val="50000"/>
                  </a:srgbClr>
                </a:solidFill>
                <a:ea typeface="+mj-ea"/>
                <a:cs typeface="+mj-cs"/>
              </a:rPr>
              <a:t/>
            </a:r>
            <a:br>
              <a:rPr lang="ru-RU" sz="3600" b="1" i="1" dirty="0">
                <a:solidFill>
                  <a:srgbClr val="C0504D">
                    <a:lumMod val="50000"/>
                  </a:srgbClr>
                </a:solidFill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1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229600" cy="2664296"/>
          </a:xfrm>
        </p:spPr>
        <p:txBody>
          <a:bodyPr>
            <a:noAutofit/>
          </a:bodyPr>
          <a:lstStyle/>
          <a:p>
            <a:r>
              <a:rPr lang="ru-RU" sz="8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  <a:br>
              <a:rPr lang="ru-RU" sz="8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88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70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Семинар-практикум для педагогов: «Логопедическое ассорти».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Задачи: 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Дать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практические рекомендации по использованию методов и приемов коррекционной деятельности в работе с дошкольниками различных возрастных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групп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Вооружить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участников семинара логопедическими знаниями в области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логопедии.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Активизировать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обмен информацией, практическими знаниями; 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Совершенствовать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педагогическую компетентность воспитателей и специалистов по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проблеме.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Закреплять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знания и умения педагогов в работе по использованию методов и приемов, направленных на коррекцию фонематических процессов у дошкольников.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2678"/>
            <a:ext cx="4248472" cy="2832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8328"/>
            <a:ext cx="4320480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51200"/>
            <a:ext cx="4320480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20" y="3572678"/>
            <a:ext cx="4247964" cy="28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«Веселая 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  <a:t>гимнастика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08720"/>
            <a:ext cx="7128792" cy="504056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Цель: Развивать артикуляционный аппарат и мелкую моторику.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/>
          <a:stretch/>
        </p:blipFill>
        <p:spPr>
          <a:xfrm>
            <a:off x="611684" y="1317815"/>
            <a:ext cx="3565624" cy="2568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17815"/>
            <a:ext cx="3816424" cy="25442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3" y="3995142"/>
            <a:ext cx="3565624" cy="2674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2"/>
          <a:stretch/>
        </p:blipFill>
        <p:spPr>
          <a:xfrm>
            <a:off x="4427984" y="3995142"/>
            <a:ext cx="3816424" cy="2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2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476672"/>
            <a:ext cx="4320480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8" y="3573016"/>
            <a:ext cx="4355976" cy="2903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4320480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66" y="3588246"/>
            <a:ext cx="4284222" cy="285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Буклеты для родителей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8" b="1993"/>
          <a:stretch/>
        </p:blipFill>
        <p:spPr>
          <a:xfrm>
            <a:off x="395536" y="1800178"/>
            <a:ext cx="3888432" cy="44800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/>
          <a:stretch/>
        </p:blipFill>
        <p:spPr>
          <a:xfrm>
            <a:off x="4761710" y="1779290"/>
            <a:ext cx="3935336" cy="45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  <a:t>Творческая мастерская</a:t>
            </a:r>
            <a:b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  <a:t> «Мой любимый детский сад».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996444" cy="26642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4032448" cy="2688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0"/>
          <a:stretch/>
        </p:blipFill>
        <p:spPr>
          <a:xfrm>
            <a:off x="323528" y="4149080"/>
            <a:ext cx="4031940" cy="2447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" b="2520"/>
          <a:stretch/>
        </p:blipFill>
        <p:spPr>
          <a:xfrm>
            <a:off x="4644008" y="4146409"/>
            <a:ext cx="4032448" cy="24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4005064"/>
            <a:ext cx="4068452" cy="27123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Семинар-практикум для родителей: «Домашний логопед»  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12776"/>
            <a:ext cx="4320479" cy="288032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73" t="31915"/>
          <a:stretch/>
        </p:blipFill>
        <p:spPr>
          <a:xfrm>
            <a:off x="4265966" y="1700808"/>
            <a:ext cx="4683149" cy="281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353</Words>
  <Application>Microsoft Office PowerPoint</Application>
  <PresentationFormat>Экран (4:3)</PresentationFormat>
  <Paragraphs>55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«Волшебный мир детства»</vt:lpstr>
      <vt:lpstr>Цели мероприятия:</vt:lpstr>
      <vt:lpstr>Семинар-практикум для педагогов: «Логопедическое ассорти».</vt:lpstr>
      <vt:lpstr>Презентация PowerPoint</vt:lpstr>
      <vt:lpstr>«Веселая гимнастика»</vt:lpstr>
      <vt:lpstr>Презентация PowerPoint</vt:lpstr>
      <vt:lpstr>Буклеты для родителей</vt:lpstr>
      <vt:lpstr>Творческая мастерская  «Мой любимый детский сад». </vt:lpstr>
      <vt:lpstr>Семинар-практикум для родителей: «Домашний логопед»  </vt:lpstr>
      <vt:lpstr>Семинар-практикум  с элементами тренинга:  «Взгляд психолога на взаимоотношения детей и родителей»  </vt:lpstr>
      <vt:lpstr>Логоритмика для малышей: «Веселый гусь» </vt:lpstr>
      <vt:lpstr>Презентация PowerPoint</vt:lpstr>
      <vt:lpstr>Семинар-практикум для педагогов «Эмоции и чувства»</vt:lpstr>
      <vt:lpstr>Презентация PowerPoint</vt:lpstr>
      <vt:lpstr>Психологическая акция  «Забор пожеланий и предложений» Цель акции – психологическая разгрузка, то есть создание условий для выражения отрицательных эмоций, тревожных состояний.</vt:lpstr>
      <vt:lpstr>Акция «Калейдоскоп настроения». Цель: создание положительного эмоционального фона.</vt:lpstr>
      <vt:lpstr>Игра «Я – Всезнайка»</vt:lpstr>
      <vt:lpstr>Презентация PowerPoint</vt:lpstr>
      <vt:lpstr>Родители размышляют на тему: «Мой ребенок пошел в детский сад. Как изменилась наша жизнь в семье».</vt:lpstr>
      <vt:lpstr>Мини-выставка  родительских работ на тему: «Мой портрет в лучах солнца».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«Волшебный мир  детства»</dc:title>
  <cp:lastModifiedBy>Пользователь</cp:lastModifiedBy>
  <cp:revision>43</cp:revision>
  <dcterms:modified xsi:type="dcterms:W3CDTF">2019-12-13T09:19:26Z</dcterms:modified>
</cp:coreProperties>
</file>